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70"/>
  </p:notesMasterIdLst>
  <p:sldIdLst>
    <p:sldId id="256" r:id="rId4"/>
    <p:sldId id="294" r:id="rId5"/>
    <p:sldId id="325" r:id="rId6"/>
    <p:sldId id="326" r:id="rId7"/>
    <p:sldId id="301" r:id="rId8"/>
    <p:sldId id="324" r:id="rId9"/>
    <p:sldId id="263" r:id="rId10"/>
    <p:sldId id="269" r:id="rId11"/>
    <p:sldId id="322" r:id="rId12"/>
    <p:sldId id="293" r:id="rId13"/>
    <p:sldId id="321" r:id="rId14"/>
    <p:sldId id="303" r:id="rId15"/>
    <p:sldId id="304" r:id="rId16"/>
    <p:sldId id="320" r:id="rId17"/>
    <p:sldId id="298" r:id="rId18"/>
    <p:sldId id="300" r:id="rId19"/>
    <p:sldId id="315" r:id="rId20"/>
    <p:sldId id="299" r:id="rId21"/>
    <p:sldId id="323" r:id="rId22"/>
    <p:sldId id="271" r:id="rId23"/>
    <p:sldId id="319" r:id="rId24"/>
    <p:sldId id="296" r:id="rId25"/>
    <p:sldId id="297" r:id="rId26"/>
    <p:sldId id="313" r:id="rId27"/>
    <p:sldId id="314" r:id="rId28"/>
    <p:sldId id="316" r:id="rId29"/>
    <p:sldId id="317" r:id="rId30"/>
    <p:sldId id="309" r:id="rId31"/>
    <p:sldId id="305" r:id="rId32"/>
    <p:sldId id="306" r:id="rId33"/>
    <p:sldId id="307" r:id="rId34"/>
    <p:sldId id="308" r:id="rId35"/>
    <p:sldId id="310" r:id="rId36"/>
    <p:sldId id="312" r:id="rId37"/>
    <p:sldId id="327" r:id="rId38"/>
    <p:sldId id="328" r:id="rId39"/>
    <p:sldId id="258" r:id="rId40"/>
    <p:sldId id="259" r:id="rId41"/>
    <p:sldId id="260" r:id="rId42"/>
    <p:sldId id="261" r:id="rId43"/>
    <p:sldId id="264" r:id="rId44"/>
    <p:sldId id="265" r:id="rId45"/>
    <p:sldId id="266" r:id="rId46"/>
    <p:sldId id="267" r:id="rId47"/>
    <p:sldId id="268" r:id="rId48"/>
    <p:sldId id="270" r:id="rId49"/>
    <p:sldId id="272"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Lst>
  <p:sldSz cx="9144000" cy="5143500" type="screen16x9"/>
  <p:notesSz cx="6858000" cy="9144000"/>
  <p:embeddedFontLst>
    <p:embeddedFont>
      <p:font typeface="Amatic SC" panose="00000500000000000000" pitchFamily="2" charset="-79"/>
      <p:regular r:id="rId71"/>
      <p:bold r:id="rId72"/>
    </p:embeddedFont>
    <p:embeddedFont>
      <p:font typeface="Avenir Next LT Pro" panose="020B0504020202020204" pitchFamily="34" charset="0"/>
      <p:regular r:id="rId73"/>
      <p:bold r:id="rId74"/>
      <p:italic r:id="rId75"/>
      <p:boldItalic r:id="rId76"/>
    </p:embeddedFont>
    <p:embeddedFont>
      <p:font typeface="Bree Serif" panose="020B0604020202020204" charset="0"/>
      <p:regular r:id="rId77"/>
    </p:embeddedFont>
    <p:embeddedFont>
      <p:font typeface="Calibri" panose="020F0502020204030204" pitchFamily="34" charset="0"/>
      <p:regular r:id="rId78"/>
      <p:bold r:id="rId79"/>
      <p:italic r:id="rId80"/>
      <p:boldItalic r:id="rId81"/>
    </p:embeddedFont>
    <p:embeddedFont>
      <p:font typeface="Didact Gothic" panose="00000500000000000000" pitchFamily="2" charset="0"/>
      <p:regular r:id="rId82"/>
    </p:embeddedFont>
    <p:embeddedFont>
      <p:font typeface="Impact" panose="020B0806030902050204" pitchFamily="34" charset="0"/>
      <p:regular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
      <p:font typeface="Roboto Black" panose="02000000000000000000" pitchFamily="2" charset="0"/>
      <p:bold r:id="rId91"/>
      <p:boldItalic r:id="rId92"/>
    </p:embeddedFont>
    <p:embeddedFont>
      <p:font typeface="Roboto Light" panose="02000000000000000000" pitchFamily="2" charset="0"/>
      <p:regular r:id="rId93"/>
      <p:bold r:id="rId94"/>
      <p:italic r:id="rId95"/>
      <p:boldItalic r:id="rId96"/>
    </p:embeddedFont>
    <p:embeddedFont>
      <p:font typeface="Roboto Medium" panose="02000000000000000000" pitchFamily="2" charset="0"/>
      <p:regular r:id="rId97"/>
      <p:bold r:id="rId98"/>
      <p:italic r:id="rId99"/>
      <p:boldItalic r:id="rId100"/>
    </p:embeddedFont>
    <p:embeddedFont>
      <p:font typeface="Roboto Mono Thin" panose="020B0604020202020204" charset="0"/>
      <p:regular r:id="rId101"/>
      <p:bold r:id="rId102"/>
      <p:italic r:id="rId103"/>
      <p:boldItalic r:id="rId104"/>
    </p:embeddedFont>
    <p:embeddedFont>
      <p:font typeface="Roboto Thin" panose="02000000000000000000" pitchFamily="2" charset="0"/>
      <p:regular r:id="rId105"/>
      <p:bold r:id="rId106"/>
      <p:italic r:id="rId107"/>
      <p:boldItalic r:id="rId108"/>
    </p:embeddedFont>
    <p:embeddedFont>
      <p:font typeface="Share Tech" panose="00000500000000000000" pitchFamily="2" charset="0"/>
      <p:regular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26"/>
            <p14:sldId id="301"/>
            <p14:sldId id="324"/>
            <p14:sldId id="263"/>
            <p14:sldId id="269"/>
            <p14:sldId id="322"/>
            <p14:sldId id="293"/>
            <p14:sldId id="321"/>
            <p14:sldId id="303"/>
            <p14:sldId id="304"/>
            <p14:sldId id="320"/>
            <p14:sldId id="298"/>
            <p14:sldId id="300"/>
            <p14:sldId id="315"/>
            <p14:sldId id="299"/>
            <p14:sldId id="323"/>
            <p14:sldId id="271"/>
            <p14:sldId id="319"/>
            <p14:sldId id="296"/>
            <p14:sldId id="297"/>
            <p14:sldId id="313"/>
            <p14:sldId id="314"/>
            <p14:sldId id="316"/>
            <p14:sldId id="317"/>
            <p14:sldId id="309"/>
            <p14:sldId id="305"/>
            <p14:sldId id="306"/>
            <p14:sldId id="307"/>
            <p14:sldId id="308"/>
            <p14:sldId id="310"/>
            <p14:sldId id="312"/>
            <p14:sldId id="327"/>
            <p14:sldId id="328"/>
            <p14:sldId id="258"/>
            <p14:sldId id="259"/>
            <p14:sldId id="260"/>
            <p14:sldId id="261"/>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04" dt="2022-06-23T16:29:40.589"/>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font" Target="fonts/font3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2.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ableStyles" Target="tableStyle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1.xml"/><Relationship Id="rId70" Type="http://schemas.openxmlformats.org/officeDocument/2006/relationships/notesMaster" Target="notesMasters/notes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36.fntdata"/><Relationship Id="rId114"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3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7.fntdata"/><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3T16:34:20.770" v="6265" actId="20577"/>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5:09:34.993" v="5392" actId="478"/>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5:08:39.165" v="5371" actId="1038"/>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2T18:39:59.096" v="2881" actId="403"/>
        <pc:sldMkLst>
          <pc:docMk/>
          <pc:sldMk cId="0" sldId="269"/>
        </pc:sldMkLst>
        <pc:spChg chg="mod">
          <ac:chgData name="João Pedro de Noronha e Aragão" userId="3e7262fa-96d4-4136-917c-3f6927288669" providerId="ADAL" clId="{4A683395-09D1-4084-AD48-B87055B85A66}" dt="2022-06-22T18:39:59.096" v="2881" actId="403"/>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mod ord modNotes">
        <pc:chgData name="João Pedro de Noronha e Aragão" userId="3e7262fa-96d4-4136-917c-3f6927288669" providerId="ADAL" clId="{4A683395-09D1-4084-AD48-B87055B85A66}" dt="2022-06-22T18:37:38.901" v="2856" actId="14100"/>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2T18:36:20.744" v="2824" actId="403"/>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5:07:19.861" v="5305" actId="1076"/>
        <pc:sldMkLst>
          <pc:docMk/>
          <pc:sldMk cId="2507442499" sldId="293"/>
        </pc:sldMkLst>
        <pc:spChg chg="mod">
          <ac:chgData name="João Pedro de Noronha e Aragão" userId="3e7262fa-96d4-4136-917c-3f6927288669" providerId="ADAL" clId="{4A683395-09D1-4084-AD48-B87055B85A66}" dt="2022-06-23T15:06:11.698" v="5296"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2T18:36:17.215" v="2823" actId="1076"/>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2T18:36:12.578" v="2821" actId="403"/>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2T18:36:08.184" v="2820" actId="1076"/>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2T18:36:00.470" v="2818" actId="403"/>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5:01:02.122" v="5126" actId="20577"/>
        <pc:sldMkLst>
          <pc:docMk/>
          <pc:sldMk cId="1793131379" sldId="298"/>
        </pc:sldMkLst>
        <pc:spChg chg="mod">
          <ac:chgData name="João Pedro de Noronha e Aragão" userId="3e7262fa-96d4-4136-917c-3f6927288669" providerId="ADAL" clId="{4A683395-09D1-4084-AD48-B87055B85A66}" dt="2022-06-22T18:37:52.976" v="2859" actId="403"/>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5:12:05.238" v="5597" actId="1076"/>
        <pc:sldMkLst>
          <pc:docMk/>
          <pc:sldMk cId="3397209013" sldId="299"/>
        </pc:sldMkLst>
        <pc:spChg chg="add mod">
          <ac:chgData name="João Pedro de Noronha e Aragão" userId="3e7262fa-96d4-4136-917c-3f6927288669" providerId="ADAL" clId="{4A683395-09D1-4084-AD48-B87055B85A66}" dt="2022-06-23T15:11:46.386" v="559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2T18:37:44.735" v="2857" actId="403"/>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5:01:17.635" v="5130" actId="20577"/>
        <pc:sldMkLst>
          <pc:docMk/>
          <pc:sldMk cId="395251364" sldId="300"/>
        </pc:sldMkLst>
        <pc:spChg chg="mod">
          <ac:chgData name="João Pedro de Noronha e Aragão" userId="3e7262fa-96d4-4136-917c-3f6927288669" providerId="ADAL" clId="{4A683395-09D1-4084-AD48-B87055B85A66}" dt="2022-06-22T18:37:49.499" v="2858" actId="403"/>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5:01:05.395" v="5127" actId="20577"/>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2T23:31:06.562" v="3171" actId="18131"/>
        <pc:sldMkLst>
          <pc:docMk/>
          <pc:sldMk cId="1929635250" sldId="303"/>
        </pc:sldMkLst>
        <pc:spChg chg="mod">
          <ac:chgData name="João Pedro de Noronha e Aragão" userId="3e7262fa-96d4-4136-917c-3f6927288669" providerId="ADAL" clId="{4A683395-09D1-4084-AD48-B87055B85A66}" dt="2022-06-22T23:00:29.973" v="2964"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2T23:31:34.277" v="3173" actId="1076"/>
        <pc:sldMkLst>
          <pc:docMk/>
          <pc:sldMk cId="165613855" sldId="304"/>
        </pc:sldMkLst>
        <pc:spChg chg="mod">
          <ac:chgData name="João Pedro de Noronha e Aragão" userId="3e7262fa-96d4-4136-917c-3f6927288669" providerId="ADAL" clId="{4A683395-09D1-4084-AD48-B87055B85A66}" dt="2022-06-22T23:05:18.946" v="299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3:22:34.040" v="3830" actId="1076"/>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3:18:07.286" v="3800"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4:35:04.352" v="4277"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4:35:04.352" v="4277"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3:55:28.978" v="3861" actId="1076"/>
        <pc:sldMkLst>
          <pc:docMk/>
          <pc:sldMk cId="2234157373" sldId="307"/>
        </pc:sldMkLst>
        <pc:spChg chg="mod">
          <ac:chgData name="João Pedro de Noronha e Aragão" userId="3e7262fa-96d4-4136-917c-3f6927288669" providerId="ADAL" clId="{4A683395-09D1-4084-AD48-B87055B85A66}" dt="2022-06-23T13:53:16.486" v="38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4:38:13.511" v="4292"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4:35:24.799" v="4287" actId="20577"/>
        <pc:sldMkLst>
          <pc:docMk/>
          <pc:sldMk cId="3425819038" sldId="310"/>
        </pc:sldMkLst>
        <pc:spChg chg="mod">
          <ac:chgData name="João Pedro de Noronha e Aragão" userId="3e7262fa-96d4-4136-917c-3f6927288669" providerId="ADAL" clId="{4A683395-09D1-4084-AD48-B87055B85A66}" dt="2022-06-23T14:35:24.799" v="4287"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4:38:01.181" v="4289" actId="1076"/>
        <pc:sldMkLst>
          <pc:docMk/>
          <pc:sldMk cId="1163458497" sldId="312"/>
        </pc:sldMkLst>
        <pc:spChg chg="mod">
          <ac:chgData name="João Pedro de Noronha e Aragão" userId="3e7262fa-96d4-4136-917c-3f6927288669" providerId="ADAL" clId="{4A683395-09D1-4084-AD48-B87055B85A66}" dt="2022-06-23T14:25:32.490" v="4007"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pc:chgData name="João Pedro de Noronha e Aragão" userId="3e7262fa-96d4-4136-917c-3f6927288669" providerId="ADAL" clId="{4A683395-09D1-4084-AD48-B87055B85A66}" dt="2022-06-23T14:46:19.798" v="4696" actId="1076"/>
        <pc:sldMkLst>
          <pc:docMk/>
          <pc:sldMk cId="2889461369" sldId="314"/>
        </pc:sldMkLst>
        <pc:spChg chg="mod">
          <ac:chgData name="João Pedro de Noronha e Aragão" userId="3e7262fa-96d4-4136-917c-3f6927288669" providerId="ADAL" clId="{4A683395-09D1-4084-AD48-B87055B85A66}" dt="2022-06-23T14:46:13.537" v="4694"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4:38:54.151" v="4294"/>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4:46:19.798" v="4696" actId="1076"/>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4:57:26.991" v="5041" actId="1076"/>
        <pc:sldMkLst>
          <pc:docMk/>
          <pc:sldMk cId="4266129442" sldId="317"/>
        </pc:sldMkLst>
        <pc:spChg chg="mod">
          <ac:chgData name="João Pedro de Noronha e Aragão" userId="3e7262fa-96d4-4136-917c-3f6927288669" providerId="ADAL" clId="{4A683395-09D1-4084-AD48-B87055B85A66}" dt="2022-06-23T14:56:02.036" v="5033"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4:53:02.853" v="4769" actId="20577"/>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mod">
          <ac:chgData name="João Pedro de Noronha e Aragão" userId="3e7262fa-96d4-4136-917c-3f6927288669" providerId="ADAL" clId="{4A683395-09D1-4084-AD48-B87055B85A66}" dt="2022-06-23T14:57:26.991" v="5041" actId="1076"/>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5:15:14.791" v="5720" actId="20577"/>
        <pc:sldMkLst>
          <pc:docMk/>
          <pc:sldMk cId="1239241904" sldId="319"/>
        </pc:sldMkLst>
        <pc:spChg chg="mod">
          <ac:chgData name="João Pedro de Noronha e Aragão" userId="3e7262fa-96d4-4136-917c-3f6927288669" providerId="ADAL" clId="{4A683395-09D1-4084-AD48-B87055B85A66}" dt="2022-06-23T15:14:39.504" v="5672" actId="20577"/>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5:15:14.791" v="5720"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5:10:18.082" v="5395" actId="1035"/>
        <pc:sldMkLst>
          <pc:docMk/>
          <pc:sldMk cId="2745056479" sldId="320"/>
        </pc:sldMkLst>
        <pc:spChg chg="mod">
          <ac:chgData name="João Pedro de Noronha e Aragão" userId="3e7262fa-96d4-4136-917c-3f6927288669" providerId="ADAL" clId="{4A683395-09D1-4084-AD48-B87055B85A66}" dt="2022-06-23T15:10:18.082" v="5395" actId="1035"/>
          <ac:spMkLst>
            <pc:docMk/>
            <pc:sldMk cId="2745056479" sldId="320"/>
            <ac:spMk id="557" creationId="{00000000-0000-0000-0000-000000000000}"/>
          </ac:spMkLst>
        </pc:spChg>
      </pc:sldChg>
      <pc:sldChg chg="add">
        <pc:chgData name="João Pedro de Noronha e Aragão" userId="3e7262fa-96d4-4136-917c-3f6927288669" providerId="ADAL" clId="{4A683395-09D1-4084-AD48-B87055B85A66}" dt="2022-06-23T15:06:02.816" v="5284"/>
        <pc:sldMkLst>
          <pc:docMk/>
          <pc:sldMk cId="3468689521" sldId="321"/>
        </pc:sldMkLst>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3T16:25:42.198" v="6110" actId="14100"/>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6:25:42.198" v="6110" actId="14100"/>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3T15:22:15.023" v="5805" actId="2057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3T15:53:10.035" v="6096" actId="1076"/>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mod modGraphic">
          <ac:chgData name="João Pedro de Noronha e Aragão" userId="3e7262fa-96d4-4136-917c-3f6927288669" providerId="ADAL" clId="{4A683395-09D1-4084-AD48-B87055B85A66}" dt="2022-06-23T15:53:10.035" v="6096" actId="1076"/>
          <ac:graphicFrameMkLst>
            <pc:docMk/>
            <pc:sldMk cId="2332046194" sldId="325"/>
            <ac:graphicFrameMk id="25" creationId="{01654C49-2690-FEE9-AD33-E6D75C872DE1}"/>
          </ac:graphicFrameMkLst>
        </pc:graphicFrameChg>
      </pc:sldChg>
      <pc:sldChg chg="addSp delSp modSp add mod">
        <pc:chgData name="João Pedro de Noronha e Aragão" userId="3e7262fa-96d4-4136-917c-3f6927288669" providerId="ADAL" clId="{4A683395-09D1-4084-AD48-B87055B85A66}" dt="2022-06-23T16:25:16.787" v="6106" actId="20577"/>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6:25:16.787" v="6106" actId="20577"/>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Chg chg="modSp add mod ord">
        <pc:chgData name="João Pedro de Noronha e Aragão" userId="3e7262fa-96d4-4136-917c-3f6927288669" providerId="ADAL" clId="{4A683395-09D1-4084-AD48-B87055B85A66}" dt="2022-06-23T16:26:15.939" v="6129" actId="20577"/>
        <pc:sldMkLst>
          <pc:docMk/>
          <pc:sldMk cId="2033555621" sldId="327"/>
        </pc:sldMkLst>
        <pc:spChg chg="mod">
          <ac:chgData name="João Pedro de Noronha e Aragão" userId="3e7262fa-96d4-4136-917c-3f6927288669" providerId="ADAL" clId="{4A683395-09D1-4084-AD48-B87055B85A66}" dt="2022-06-23T16:26:10.611" v="6125" actId="20577"/>
          <ac:spMkLst>
            <pc:docMk/>
            <pc:sldMk cId="2033555621" sldId="327"/>
            <ac:spMk id="449" creationId="{00000000-0000-0000-0000-000000000000}"/>
          </ac:spMkLst>
        </pc:spChg>
        <pc:spChg chg="mod">
          <ac:chgData name="João Pedro de Noronha e Aragão" userId="3e7262fa-96d4-4136-917c-3f6927288669" providerId="ADAL" clId="{4A683395-09D1-4084-AD48-B87055B85A66}" dt="2022-06-23T16:26:15.939" v="6129" actId="20577"/>
          <ac:spMkLst>
            <pc:docMk/>
            <pc:sldMk cId="2033555621" sldId="327"/>
            <ac:spMk id="557" creationId="{00000000-0000-0000-0000-000000000000}"/>
          </ac:spMkLst>
        </pc:spChg>
        <pc:spChg chg="mod">
          <ac:chgData name="João Pedro de Noronha e Aragão" userId="3e7262fa-96d4-4136-917c-3f6927288669" providerId="ADAL" clId="{4A683395-09D1-4084-AD48-B87055B85A66}" dt="2022-06-23T16:26:14.515" v="6127" actId="20577"/>
          <ac:spMkLst>
            <pc:docMk/>
            <pc:sldMk cId="2033555621" sldId="327"/>
            <ac:spMk id="558" creationId="{00000000-0000-0000-0000-000000000000}"/>
          </ac:spMkLst>
        </pc:spChg>
      </pc:sldChg>
      <pc:sldChg chg="addSp delSp modSp add mod ord">
        <pc:chgData name="João Pedro de Noronha e Aragão" userId="3e7262fa-96d4-4136-917c-3f6927288669" providerId="ADAL" clId="{4A683395-09D1-4084-AD48-B87055B85A66}" dt="2022-06-23T16:34:20.770" v="6265" actId="20577"/>
        <pc:sldMkLst>
          <pc:docMk/>
          <pc:sldMk cId="788779730" sldId="328"/>
        </pc:sldMkLst>
        <pc:spChg chg="mod">
          <ac:chgData name="João Pedro de Noronha e Aragão" userId="3e7262fa-96d4-4136-917c-3f6927288669" providerId="ADAL" clId="{4A683395-09D1-4084-AD48-B87055B85A66}" dt="2022-06-23T16:34:20.770" v="6265" actId="20577"/>
          <ac:spMkLst>
            <pc:docMk/>
            <pc:sldMk cId="788779730" sldId="328"/>
            <ac:spMk id="58" creationId="{0877C3B5-9A20-32CC-2B64-2E0B8B8D3D07}"/>
          </ac:spMkLst>
        </pc:spChg>
        <pc:spChg chg="mod">
          <ac:chgData name="João Pedro de Noronha e Aragão" userId="3e7262fa-96d4-4136-917c-3f6927288669" providerId="ADAL" clId="{4A683395-09D1-4084-AD48-B87055B85A66}" dt="2022-06-23T16:26:37.051" v="6145" actId="20577"/>
          <ac:spMkLst>
            <pc:docMk/>
            <pc:sldMk cId="788779730" sldId="328"/>
            <ac:spMk id="218" creationId="{00000000-0000-0000-0000-000000000000}"/>
          </ac:spMkLst>
        </pc:spChg>
        <pc:picChg chg="del">
          <ac:chgData name="João Pedro de Noronha e Aragão" userId="3e7262fa-96d4-4136-917c-3f6927288669" providerId="ADAL" clId="{4A683395-09D1-4084-AD48-B87055B85A66}" dt="2022-06-23T16:26:39.707" v="6146" actId="478"/>
          <ac:picMkLst>
            <pc:docMk/>
            <pc:sldMk cId="788779730" sldId="328"/>
            <ac:picMk id="3" creationId="{27BA7B35-26A6-EA51-4BAE-6889B8752975}"/>
          </ac:picMkLst>
        </pc:picChg>
        <pc:picChg chg="add mod">
          <ac:chgData name="João Pedro de Noronha e Aragão" userId="3e7262fa-96d4-4136-917c-3f6927288669" providerId="ADAL" clId="{4A683395-09D1-4084-AD48-B87055B85A66}" dt="2022-06-23T16:29:40.589" v="6152" actId="1076"/>
          <ac:picMkLst>
            <pc:docMk/>
            <pc:sldMk cId="788779730" sldId="328"/>
            <ac:picMk id="1026" creationId="{3FE529F1-AD51-5C06-E309-0982D80AB6FC}"/>
          </ac:picMkLst>
        </pc:picChg>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24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99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055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48.xm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3.gif"/><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1.gif"/><Relationship Id="rId4" Type="http://schemas.openxmlformats.org/officeDocument/2006/relationships/image" Target="../media/image19.gif"/><Relationship Id="rId9" Type="http://schemas.openxmlformats.org/officeDocument/2006/relationships/image" Target="../media/image20.gif"/></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326216435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t>
                      </a:r>
                      <a:r>
                        <a:rPr lang="pt-PT" sz="1200" u="none" strike="noStrike" dirty="0" err="1">
                          <a:effectLst/>
                          <a:latin typeface="Avenir Next LT Pro" panose="020B0504020202020204" pitchFamily="34" charset="0"/>
                        </a:rPr>
                        <a:t>Academicos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Interfaces Lógicas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VTP</a:t>
            </a:r>
            <a:endParaRPr dirty="0">
              <a:latin typeface="Share Tech" panose="00000500000000000000" pitchFamily="2" charset="0"/>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txBox="1">
            <a:spLocks noGrp="1"/>
          </p:cNvSpPr>
          <p:nvPr>
            <p:ph type="ctrTitle" idx="4294967295"/>
          </p:nvPr>
        </p:nvSpPr>
        <p:spPr>
          <a:xfrm>
            <a:off x="2468329" y="1595277"/>
            <a:ext cx="1110420" cy="34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rPr>
              <a:t>Investigação</a:t>
            </a:r>
            <a:endParaRPr sz="1000" dirty="0">
              <a:solidFill>
                <a:srgbClr val="FFFFFF"/>
              </a:solidFill>
              <a:latin typeface="Avenir Next LT Pro" panose="020B0504020202020204" pitchFamily="34" charset="0"/>
            </a:endParaRPr>
          </a:p>
        </p:txBody>
      </p:sp>
      <p:sp>
        <p:nvSpPr>
          <p:cNvPr id="1040" name="Google Shape;1040;p37"/>
          <p:cNvSpPr txBox="1">
            <a:spLocks noGrp="1"/>
          </p:cNvSpPr>
          <p:nvPr>
            <p:ph type="ctrTitle" idx="4294967295"/>
          </p:nvPr>
        </p:nvSpPr>
        <p:spPr>
          <a:xfrm>
            <a:off x="3416720" y="4114499"/>
            <a:ext cx="1284069" cy="622322"/>
          </a:xfrm>
          <a:prstGeom prst="rect">
            <a:avLst/>
          </a:prstGeom>
        </p:spPr>
        <p:txBody>
          <a:bodyPr spcFirstLastPara="1" wrap="square" lIns="91425" tIns="91425" rIns="91425" bIns="91425" anchor="t" anchorCtr="0">
            <a:noAutofit/>
          </a:bodyPr>
          <a:lstStyle/>
          <a:p>
            <a:pPr algn="ctr"/>
            <a:r>
              <a:rPr lang="pt-PT" sz="1200" dirty="0">
                <a:solidFill>
                  <a:srgbClr val="FFFFFF"/>
                </a:solidFill>
                <a:latin typeface="Avenir Next LT Pro" panose="020B0504020202020204" pitchFamily="34" charset="0"/>
              </a:rPr>
              <a:t>Implementação</a:t>
            </a:r>
            <a:br>
              <a:rPr lang="pt-PT" sz="1200" dirty="0">
                <a:solidFill>
                  <a:srgbClr val="FFFFFF"/>
                </a:solidFill>
              </a:rPr>
            </a:br>
            <a:endParaRPr sz="1200" dirty="0">
              <a:solidFill>
                <a:srgbClr val="FFFFFF"/>
              </a:solidFill>
            </a:endParaRPr>
          </a:p>
        </p:txBody>
      </p:sp>
      <p:sp>
        <p:nvSpPr>
          <p:cNvPr id="1041" name="Google Shape;1041;p37"/>
          <p:cNvSpPr txBox="1">
            <a:spLocks noGrp="1"/>
          </p:cNvSpPr>
          <p:nvPr>
            <p:ph type="ctrTitle" idx="4294967295"/>
          </p:nvPr>
        </p:nvSpPr>
        <p:spPr>
          <a:xfrm>
            <a:off x="4554583" y="1517629"/>
            <a:ext cx="1110421" cy="411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rgbClr val="FFFFFF"/>
                </a:solidFill>
                <a:latin typeface="Avenir Next LT Pro" panose="020B0504020202020204" pitchFamily="34" charset="0"/>
              </a:rPr>
              <a:t>Criação dos Servidores</a:t>
            </a:r>
          </a:p>
        </p:txBody>
      </p:sp>
      <p:sp>
        <p:nvSpPr>
          <p:cNvPr id="1046" name="Google Shape;1046;p37"/>
          <p:cNvSpPr txBox="1">
            <a:spLocks noGrp="1"/>
          </p:cNvSpPr>
          <p:nvPr>
            <p:ph type="ctrTitle" idx="4294967295"/>
          </p:nvPr>
        </p:nvSpPr>
        <p:spPr>
          <a:xfrm>
            <a:off x="1641764" y="2880549"/>
            <a:ext cx="564670" cy="294716"/>
          </a:xfrm>
          <a:prstGeom prst="rect">
            <a:avLst/>
          </a:prstGeom>
        </p:spPr>
        <p:txBody>
          <a:bodyPr spcFirstLastPara="1" wrap="square" lIns="91425" tIns="91425" rIns="91425" bIns="91425" anchor="t" anchorCtr="0">
            <a:noAutofit/>
          </a:bodyPr>
          <a:lstStyle/>
          <a:p>
            <a:pPr marL="0" lvl="0" indent="0" algn="r"/>
            <a:r>
              <a:rPr lang="pt-PT" sz="1200" dirty="0">
                <a:latin typeface="Avenir Next LT Pro" panose="020B0504020202020204" pitchFamily="34" charset="0"/>
              </a:rPr>
              <a:t>Início</a:t>
            </a:r>
            <a:endParaRPr sz="1200" dirty="0">
              <a:latin typeface="Avenir Next LT Pro" panose="020B0504020202020204" pitchFamily="34" charset="0"/>
            </a:endParaRPr>
          </a:p>
        </p:txBody>
      </p:sp>
      <p:sp>
        <p:nvSpPr>
          <p:cNvPr id="1047" name="Google Shape;1047;p37"/>
          <p:cNvSpPr txBox="1">
            <a:spLocks noGrp="1"/>
          </p:cNvSpPr>
          <p:nvPr>
            <p:ph type="ctrTitle" idx="4294967295"/>
          </p:nvPr>
        </p:nvSpPr>
        <p:spPr>
          <a:xfrm>
            <a:off x="6941816" y="2871467"/>
            <a:ext cx="456511" cy="312880"/>
          </a:xfrm>
          <a:prstGeom prst="rect">
            <a:avLst/>
          </a:prstGeom>
        </p:spPr>
        <p:txBody>
          <a:bodyPr spcFirstLastPara="1" wrap="square" lIns="91425" tIns="91425" rIns="91425" bIns="91425" anchor="t" anchorCtr="0">
            <a:noAutofit/>
          </a:bodyPr>
          <a:lstStyle/>
          <a:p>
            <a:r>
              <a:rPr lang="es" sz="1200" dirty="0">
                <a:latin typeface="Avenir Next LT Pro" panose="020B0504020202020204" pitchFamily="34" charset="0"/>
              </a:rPr>
              <a:t>Fim</a:t>
            </a:r>
            <a:endParaRPr sz="1200" dirty="0">
              <a:latin typeface="Avenir Next LT Pro" panose="020B0504020202020204" pitchFamily="34" charset="0"/>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9771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2" name="Google Shape;1040;p37">
            <a:extLst>
              <a:ext uri="{FF2B5EF4-FFF2-40B4-BE49-F238E27FC236}">
                <a16:creationId xmlns:a16="http://schemas.microsoft.com/office/drawing/2014/main" id="{D80D6C65-6E1B-4145-DFE8-2D6C081118DE}"/>
              </a:ext>
            </a:extLst>
          </p:cNvPr>
          <p:cNvSpPr txBox="1">
            <a:spLocks/>
          </p:cNvSpPr>
          <p:nvPr/>
        </p:nvSpPr>
        <p:spPr>
          <a:xfrm>
            <a:off x="5543066" y="4114499"/>
            <a:ext cx="1173892" cy="622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marL="0" lvl="0" indent="0" algn="ctr" rtl="0">
              <a:spcBef>
                <a:spcPts val="0"/>
              </a:spcBef>
              <a:spcAft>
                <a:spcPts val="0"/>
              </a:spcAft>
              <a:buNone/>
            </a:pPr>
            <a:r>
              <a:rPr lang="pt-PT" sz="1200" dirty="0">
                <a:latin typeface="Avenir Next LT Pro" panose="020B0504020202020204" pitchFamily="34" charset="0"/>
              </a:rPr>
              <a:t>Configuração dos Clientes</a:t>
            </a:r>
            <a:endParaRPr lang="pt-PT" sz="1200" dirty="0">
              <a:solidFill>
                <a:srgbClr val="FFFFFF"/>
              </a:solidFill>
              <a:latin typeface="Avenir Next LT Pro" panose="020B0504020202020204" pitchFamily="34" charset="0"/>
            </a:endParaRPr>
          </a:p>
        </p:txBody>
      </p:sp>
      <p:sp>
        <p:nvSpPr>
          <p:cNvPr id="75" name="Google Shape;1024;p37">
            <a:extLst>
              <a:ext uri="{FF2B5EF4-FFF2-40B4-BE49-F238E27FC236}">
                <a16:creationId xmlns:a16="http://schemas.microsoft.com/office/drawing/2014/main" id="{F1446897-57D6-EF7E-49E5-FA2026161E9B}"/>
              </a:ext>
            </a:extLst>
          </p:cNvPr>
          <p:cNvSpPr/>
          <p:nvPr/>
        </p:nvSpPr>
        <p:spPr>
          <a:xfrm>
            <a:off x="6066737" y="3937674"/>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25;p37">
            <a:extLst>
              <a:ext uri="{FF2B5EF4-FFF2-40B4-BE49-F238E27FC236}">
                <a16:creationId xmlns:a16="http://schemas.microsoft.com/office/drawing/2014/main" id="{ADA7EA92-3691-843D-EA0E-45FF36469B8F}"/>
              </a:ext>
            </a:extLst>
          </p:cNvPr>
          <p:cNvSpPr/>
          <p:nvPr/>
        </p:nvSpPr>
        <p:spPr>
          <a:xfrm>
            <a:off x="5815312" y="2718905"/>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6;p37">
            <a:extLst>
              <a:ext uri="{FF2B5EF4-FFF2-40B4-BE49-F238E27FC236}">
                <a16:creationId xmlns:a16="http://schemas.microsoft.com/office/drawing/2014/main" id="{8B5B9E78-42AE-D736-F7BD-B01C1D6FD5B7}"/>
              </a:ext>
            </a:extLst>
          </p:cNvPr>
          <p:cNvSpPr/>
          <p:nvPr/>
        </p:nvSpPr>
        <p:spPr>
          <a:xfrm>
            <a:off x="6070057" y="3344939"/>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p37">
            <a:extLst>
              <a:ext uri="{FF2B5EF4-FFF2-40B4-BE49-F238E27FC236}">
                <a16:creationId xmlns:a16="http://schemas.microsoft.com/office/drawing/2014/main" id="{F45EBD22-9270-6480-CDF6-CABA7836A902}"/>
              </a:ext>
            </a:extLst>
          </p:cNvPr>
          <p:cNvSpPr/>
          <p:nvPr/>
        </p:nvSpPr>
        <p:spPr>
          <a:xfrm>
            <a:off x="6131672" y="3250026"/>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8;p37">
            <a:extLst>
              <a:ext uri="{FF2B5EF4-FFF2-40B4-BE49-F238E27FC236}">
                <a16:creationId xmlns:a16="http://schemas.microsoft.com/office/drawing/2014/main" id="{E055AFA5-76E3-5B4F-71BF-537F5747466A}"/>
              </a:ext>
            </a:extLst>
          </p:cNvPr>
          <p:cNvSpPr/>
          <p:nvPr/>
        </p:nvSpPr>
        <p:spPr>
          <a:xfrm>
            <a:off x="6095869" y="3966822"/>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9;p37">
            <a:extLst>
              <a:ext uri="{FF2B5EF4-FFF2-40B4-BE49-F238E27FC236}">
                <a16:creationId xmlns:a16="http://schemas.microsoft.com/office/drawing/2014/main" id="{2F1CC3F8-13BB-396B-BE3B-F23EC088305D}"/>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0;p37">
            <a:extLst>
              <a:ext uri="{FF2B5EF4-FFF2-40B4-BE49-F238E27FC236}">
                <a16:creationId xmlns:a16="http://schemas.microsoft.com/office/drawing/2014/main" id="{3FC5B07F-F89A-8D8E-7D22-41138D50C10F}"/>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58;p37">
            <a:extLst>
              <a:ext uri="{FF2B5EF4-FFF2-40B4-BE49-F238E27FC236}">
                <a16:creationId xmlns:a16="http://schemas.microsoft.com/office/drawing/2014/main" id="{F4B86193-C9B8-3836-ED76-16163932DACA}"/>
              </a:ext>
            </a:extLst>
          </p:cNvPr>
          <p:cNvGrpSpPr/>
          <p:nvPr/>
        </p:nvGrpSpPr>
        <p:grpSpPr>
          <a:xfrm>
            <a:off x="6051225" y="2914727"/>
            <a:ext cx="160902" cy="226360"/>
            <a:chOff x="2790850" y="955650"/>
            <a:chExt cx="1984000" cy="2791125"/>
          </a:xfrm>
        </p:grpSpPr>
        <p:sp>
          <p:nvSpPr>
            <p:cNvPr id="84" name="Google Shape;1059;p37">
              <a:extLst>
                <a:ext uri="{FF2B5EF4-FFF2-40B4-BE49-F238E27FC236}">
                  <a16:creationId xmlns:a16="http://schemas.microsoft.com/office/drawing/2014/main" id="{9F4AC3AF-2B9D-490C-7247-B77BBCF9777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60;p37">
              <a:extLst>
                <a:ext uri="{FF2B5EF4-FFF2-40B4-BE49-F238E27FC236}">
                  <a16:creationId xmlns:a16="http://schemas.microsoft.com/office/drawing/2014/main" id="{B1BFE6AD-32BC-A78E-790B-1504723670FD}"/>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305;p53">
            <a:extLst>
              <a:ext uri="{FF2B5EF4-FFF2-40B4-BE49-F238E27FC236}">
                <a16:creationId xmlns:a16="http://schemas.microsoft.com/office/drawing/2014/main" id="{D6127E52-8D86-FA5F-7C34-388BC4F6DA9F}"/>
              </a:ext>
            </a:extLst>
          </p:cNvPr>
          <p:cNvGrpSpPr/>
          <p:nvPr/>
        </p:nvGrpSpPr>
        <p:grpSpPr>
          <a:xfrm>
            <a:off x="2893365" y="2862737"/>
            <a:ext cx="238302" cy="330341"/>
            <a:chOff x="-38860325" y="3221750"/>
            <a:chExt cx="228425" cy="316650"/>
          </a:xfrm>
          <a:solidFill>
            <a:srgbClr val="48FFD5"/>
          </a:solidFill>
        </p:grpSpPr>
        <p:sp>
          <p:nvSpPr>
            <p:cNvPr id="92" name="Google Shape;6306;p53">
              <a:extLst>
                <a:ext uri="{FF2B5EF4-FFF2-40B4-BE49-F238E27FC236}">
                  <a16:creationId xmlns:a16="http://schemas.microsoft.com/office/drawing/2014/main" id="{D5D36C7A-0B64-F3FC-601F-B02640C645C9}"/>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07;p53">
              <a:extLst>
                <a:ext uri="{FF2B5EF4-FFF2-40B4-BE49-F238E27FC236}">
                  <a16:creationId xmlns:a16="http://schemas.microsoft.com/office/drawing/2014/main" id="{1DAEB6C9-6D23-F06B-04BB-F38E6A1318C5}"/>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8;p53">
              <a:extLst>
                <a:ext uri="{FF2B5EF4-FFF2-40B4-BE49-F238E27FC236}">
                  <a16:creationId xmlns:a16="http://schemas.microsoft.com/office/drawing/2014/main" id="{21E70D2A-E84F-92EF-68E4-946B0E1F1E12}"/>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09;p53">
              <a:extLst>
                <a:ext uri="{FF2B5EF4-FFF2-40B4-BE49-F238E27FC236}">
                  <a16:creationId xmlns:a16="http://schemas.microsoft.com/office/drawing/2014/main" id="{8190F78D-CD1D-302D-0C0B-62F741622226}"/>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7"/>
          <p:cNvGrpSpPr/>
          <p:nvPr/>
        </p:nvGrpSpPr>
        <p:grpSpPr>
          <a:xfrm>
            <a:off x="3937133" y="288054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729;p58">
            <a:extLst>
              <a:ext uri="{FF2B5EF4-FFF2-40B4-BE49-F238E27FC236}">
                <a16:creationId xmlns:a16="http://schemas.microsoft.com/office/drawing/2014/main" id="{3E1FFA7A-6C1D-67EA-1840-870A733C3366}"/>
              </a:ext>
            </a:extLst>
          </p:cNvPr>
          <p:cNvGrpSpPr/>
          <p:nvPr/>
        </p:nvGrpSpPr>
        <p:grpSpPr>
          <a:xfrm>
            <a:off x="4983160" y="2910718"/>
            <a:ext cx="241365" cy="244002"/>
            <a:chOff x="-2668225" y="3239075"/>
            <a:chExt cx="288300" cy="291450"/>
          </a:xfrm>
          <a:solidFill>
            <a:srgbClr val="48FFD5"/>
          </a:solidFill>
        </p:grpSpPr>
        <p:sp>
          <p:nvSpPr>
            <p:cNvPr id="97" name="Google Shape;8730;p58">
              <a:extLst>
                <a:ext uri="{FF2B5EF4-FFF2-40B4-BE49-F238E27FC236}">
                  <a16:creationId xmlns:a16="http://schemas.microsoft.com/office/drawing/2014/main" id="{643BE5EE-5E59-8536-4047-E44EDB08F18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731;p58">
              <a:extLst>
                <a:ext uri="{FF2B5EF4-FFF2-40B4-BE49-F238E27FC236}">
                  <a16:creationId xmlns:a16="http://schemas.microsoft.com/office/drawing/2014/main" id="{09D9579B-EF23-902D-E006-C6393D0CB5F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32;p58">
              <a:extLst>
                <a:ext uri="{FF2B5EF4-FFF2-40B4-BE49-F238E27FC236}">
                  <a16:creationId xmlns:a16="http://schemas.microsoft.com/office/drawing/2014/main" id="{E0B0FDEA-2AA8-F4F6-A22B-DECEA00FB9EE}"/>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33;p58">
              <a:extLst>
                <a:ext uri="{FF2B5EF4-FFF2-40B4-BE49-F238E27FC236}">
                  <a16:creationId xmlns:a16="http://schemas.microsoft.com/office/drawing/2014/main" id="{287F20CC-3BB0-74A7-FC7B-2EA42325C6FD}"/>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34;p58">
              <a:extLst>
                <a:ext uri="{FF2B5EF4-FFF2-40B4-BE49-F238E27FC236}">
                  <a16:creationId xmlns:a16="http://schemas.microsoft.com/office/drawing/2014/main" id="{146357A8-7E8C-145F-4357-1CAA345CFE29}"/>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prioridades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ás VLAN’s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Static Routing</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e para que os mesmos tenham conhecimento de outras rotas caso a principal falhe (ter conhecimento do caminho redundante).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E427B05A-A65A-84AB-49DA-DC7AB58B1752}"/>
              </a:ext>
            </a:extLst>
          </p:cNvPr>
          <p:cNvPicPr>
            <a:picLocks noChangeAspect="1"/>
          </p:cNvPicPr>
          <p:nvPr/>
        </p:nvPicPr>
        <p:blipFill>
          <a:blip r:embed="rId3"/>
          <a:stretch>
            <a:fillRect/>
          </a:stretch>
        </p:blipFill>
        <p:spPr>
          <a:xfrm>
            <a:off x="2898557" y="1929432"/>
            <a:ext cx="3346886" cy="2894605"/>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DHCP – 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864013328"/>
              </p:ext>
            </p:extLst>
          </p:nvPr>
        </p:nvGraphicFramePr>
        <p:xfrm>
          <a:off x="579654" y="1738851"/>
          <a:ext cx="7984692" cy="2632261"/>
        </p:xfrm>
        <a:graphic>
          <a:graphicData uri="http://schemas.openxmlformats.org/drawingml/2006/table">
            <a:tbl>
              <a:tblPr>
                <a:tableStyleId>{284E427A-3D55-4303-BF80-6455036E1DE7}</a:tableStyleId>
              </a:tblPr>
              <a:tblGrid>
                <a:gridCol w="2928422">
                  <a:extLst>
                    <a:ext uri="{9D8B030D-6E8A-4147-A177-3AD203B41FA5}">
                      <a16:colId xmlns:a16="http://schemas.microsoft.com/office/drawing/2014/main" val="1771294600"/>
                    </a:ext>
                  </a:extLst>
                </a:gridCol>
                <a:gridCol w="3033506">
                  <a:extLst>
                    <a:ext uri="{9D8B030D-6E8A-4147-A177-3AD203B41FA5}">
                      <a16:colId xmlns:a16="http://schemas.microsoft.com/office/drawing/2014/main" val="264740591"/>
                    </a:ext>
                  </a:extLst>
                </a:gridCol>
                <a:gridCol w="2022764">
                  <a:extLst>
                    <a:ext uri="{9D8B030D-6E8A-4147-A177-3AD203B41FA5}">
                      <a16:colId xmlns:a16="http://schemas.microsoft.com/office/drawing/2014/main" val="4261432871"/>
                    </a:ext>
                  </a:extLst>
                </a:gridCol>
              </a:tblGrid>
              <a:tr h="370481">
                <a:tc>
                  <a:txBody>
                    <a:bodyPr/>
                    <a:lstStyle/>
                    <a:p>
                      <a:pPr algn="ctr" fontAlgn="ctr"/>
                      <a:r>
                        <a:rPr lang="pt-PT" sz="1100" b="1" u="none" strike="noStrike" dirty="0">
                          <a:effectLst/>
                        </a:rPr>
                        <a:t>Implementação Essencial (IE)</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Intermédia (II)</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Avançada (IA)</a:t>
                      </a:r>
                      <a:endParaRPr lang="pt-PT"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68491115"/>
                  </a:ext>
                </a:extLst>
              </a:tr>
              <a:tr h="204686">
                <a:tc>
                  <a:txBody>
                    <a:bodyPr/>
                    <a:lstStyle/>
                    <a:p>
                      <a:pPr algn="ctr" fontAlgn="ctr"/>
                      <a:r>
                        <a:rPr lang="pt-PT" sz="1100" u="none" strike="noStrike" dirty="0" err="1">
                          <a:effectLst/>
                        </a:rPr>
                        <a:t>VLANs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Implementação de Port Security</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LACP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8574837"/>
                  </a:ext>
                </a:extLst>
              </a:tr>
              <a:tr h="204686">
                <a:tc>
                  <a:txBody>
                    <a:bodyPr/>
                    <a:lstStyle/>
                    <a:p>
                      <a:pPr algn="ctr" fontAlgn="ctr"/>
                      <a:r>
                        <a:rPr lang="pt-PT" sz="1100" u="none" strike="noStrike" dirty="0">
                          <a:effectLst/>
                        </a:rPr>
                        <a:t>Endereçamento IPv4</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Segurança VLANs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VTP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1311569"/>
                  </a:ext>
                </a:extLst>
              </a:tr>
              <a:tr h="204686">
                <a:tc>
                  <a:txBody>
                    <a:bodyPr/>
                    <a:lstStyle/>
                    <a:p>
                      <a:pPr algn="ctr" fontAlgn="ctr"/>
                      <a:r>
                        <a:rPr lang="pt-PT" sz="1100" u="none" strike="noStrike" dirty="0">
                          <a:effectLst/>
                        </a:rPr>
                        <a:t>Topologia física e lógica</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Private VLAN</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NAT/PAT</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802806"/>
                  </a:ext>
                </a:extLst>
              </a:tr>
              <a:tr h="204686">
                <a:tc>
                  <a:txBody>
                    <a:bodyPr/>
                    <a:lstStyle/>
                    <a:p>
                      <a:pPr algn="ctr" fontAlgn="ctr"/>
                      <a:r>
                        <a:rPr lang="pt-PT" sz="1100" u="none" strike="noStrike" dirty="0">
                          <a:effectLst/>
                        </a:rPr>
                        <a:t>Convidados = </a:t>
                      </a:r>
                      <a:r>
                        <a:rPr lang="pt-PT" sz="1100" u="none" strike="noStrike" dirty="0" err="1">
                          <a:effectLst/>
                        </a:rPr>
                        <a:t>Native</a:t>
                      </a:r>
                      <a:r>
                        <a:rPr lang="pt-PT" sz="1100" u="none" strike="noStrike" dirty="0">
                          <a:effectLst/>
                        </a:rPr>
                        <a:t> VLAN</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Segurança STP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VRRP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5415212"/>
                  </a:ext>
                </a:extLst>
              </a:tr>
              <a:tr h="204686">
                <a:tc>
                  <a:txBody>
                    <a:bodyPr/>
                    <a:lstStyle/>
                    <a:p>
                      <a:pPr algn="ctr" fontAlgn="ctr"/>
                      <a:r>
                        <a:rPr lang="pt-PT" sz="1100" u="none" strike="noStrike" dirty="0">
                          <a:effectLst/>
                        </a:rPr>
                        <a:t>Redundância de L2 (STP)</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Redundância de L3 (routing edifícios &lt;-&gt; DC)</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Servidor email</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3343870"/>
                  </a:ext>
                </a:extLst>
              </a:tr>
              <a:tr h="204686">
                <a:tc>
                  <a:txBody>
                    <a:bodyPr/>
                    <a:lstStyle/>
                    <a:p>
                      <a:pPr algn="ctr" fontAlgn="ctr"/>
                      <a:r>
                        <a:rPr lang="pt-PT" sz="1100" u="none" strike="noStrike" dirty="0">
                          <a:effectLst/>
                        </a:rPr>
                        <a:t>Routing Estático</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Servidor FTP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6781569"/>
                  </a:ext>
                </a:extLst>
              </a:tr>
              <a:tr h="204686">
                <a:tc>
                  <a:txBody>
                    <a:bodyPr/>
                    <a:lstStyle/>
                    <a:p>
                      <a:pPr algn="ctr" fontAlgn="ctr"/>
                      <a:r>
                        <a:rPr lang="pt-PT" sz="1100" u="none" strike="noStrike" dirty="0">
                          <a:effectLst/>
                        </a:rPr>
                        <a:t>Router-</a:t>
                      </a:r>
                      <a:r>
                        <a:rPr lang="pt-PT" sz="1100" u="none" strike="noStrike" dirty="0" err="1">
                          <a:effectLst/>
                        </a:rPr>
                        <a:t>on</a:t>
                      </a:r>
                      <a:r>
                        <a:rPr lang="pt-PT" sz="1100" u="none" strike="noStrike" dirty="0">
                          <a:effectLst/>
                        </a:rPr>
                        <a:t>-a-stick</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Servidores HTTP/HTTPS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3552717"/>
                  </a:ext>
                </a:extLst>
              </a:tr>
              <a:tr h="204686">
                <a:tc>
                  <a:txBody>
                    <a:bodyPr/>
                    <a:lstStyle/>
                    <a:p>
                      <a:pPr algn="ctr" fontAlgn="ctr"/>
                      <a:r>
                        <a:rPr lang="pt-PT" sz="1100" u="none" strike="noStrike">
                          <a:effectLst/>
                        </a:rPr>
                        <a:t>Rede de gestão dos equipamentos de rede</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Servidor TFTP para backup de configurações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0211408"/>
                  </a:ext>
                </a:extLst>
              </a:tr>
              <a:tr h="204686">
                <a:tc>
                  <a:txBody>
                    <a:bodyPr/>
                    <a:lstStyle/>
                    <a:p>
                      <a:pPr algn="ctr" fontAlgn="ctr"/>
                      <a:r>
                        <a:rPr lang="pt-PT" sz="1100" u="none" strike="noStrike">
                          <a:effectLst/>
                        </a:rPr>
                        <a:t>Políticas de controlo de acesso</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9371779"/>
                  </a:ext>
                </a:extLst>
              </a:tr>
              <a:tr h="204686">
                <a:tc>
                  <a:txBody>
                    <a:bodyPr/>
                    <a:lstStyle/>
                    <a:p>
                      <a:pPr algn="ctr" fontAlgn="ctr"/>
                      <a:r>
                        <a:rPr lang="pt-PT" sz="1100" u="none" strike="noStrike">
                          <a:effectLst/>
                        </a:rPr>
                        <a:t>Servidor DHCP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0357770"/>
                  </a:ext>
                </a:extLst>
              </a:tr>
              <a:tr h="214920">
                <a:tc>
                  <a:txBody>
                    <a:bodyPr/>
                    <a:lstStyle/>
                    <a:p>
                      <a:pPr algn="ctr" fontAlgn="ctr"/>
                      <a:r>
                        <a:rPr lang="pt-PT" sz="1100" u="none" strike="noStrike">
                          <a:effectLst/>
                        </a:rPr>
                        <a:t>Servidor DNS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DHCP – 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DHCP –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Endereços</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DNS – Endereços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DNS –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N</a:t>
            </a:r>
            <a:r>
              <a:rPr lang="pt-PT" sz="3200" dirty="0">
                <a:solidFill>
                  <a:srgbClr val="FFFFFF"/>
                </a:solidFill>
                <a:latin typeface="Share Tech" panose="00000500000000000000" pitchFamily="2" charset="0"/>
              </a:rPr>
              <a:t>a</a:t>
            </a:r>
            <a:r>
              <a:rPr lang="es" sz="3200" dirty="0">
                <a:solidFill>
                  <a:srgbClr val="FFFFFF"/>
                </a:solidFill>
                <a:latin typeface="Share Tech" panose="00000500000000000000" pitchFamily="2" charset="0"/>
              </a:rPr>
              <a:t>tive VLAN</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XX</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XX</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3555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Native VLAN</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A </a:t>
            </a:r>
            <a:r>
              <a:rPr lang="pt-PT" sz="1200" dirty="0" err="1">
                <a:solidFill>
                  <a:schemeClr val="bg1"/>
                </a:solidFill>
                <a:latin typeface="Avenir Next LT Pro" panose="020B0504020202020204" pitchFamily="34" charset="0"/>
              </a:rPr>
              <a:t>Native</a:t>
            </a:r>
            <a:r>
              <a:rPr lang="pt-PT" sz="1200" dirty="0">
                <a:solidFill>
                  <a:schemeClr val="bg1"/>
                </a:solidFill>
                <a:latin typeface="Avenir Next LT Pro" panose="020B0504020202020204" pitchFamily="34" charset="0"/>
              </a:rPr>
              <a:t> VLAN é a VALN destinada aos Convidados,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a:t>
            </a:r>
          </a:p>
        </p:txBody>
      </p:sp>
      <p:pic>
        <p:nvPicPr>
          <p:cNvPr id="1026" name="Picture 2">
            <a:extLst>
              <a:ext uri="{FF2B5EF4-FFF2-40B4-BE49-F238E27FC236}">
                <a16:creationId xmlns:a16="http://schemas.microsoft.com/office/drawing/2014/main" id="{3FE529F1-AD51-5C06-E309-0982D80AB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2571750"/>
            <a:ext cx="510540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77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 Alcançados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5" name="Tabela 4">
            <a:extLst>
              <a:ext uri="{FF2B5EF4-FFF2-40B4-BE49-F238E27FC236}">
                <a16:creationId xmlns:a16="http://schemas.microsoft.com/office/drawing/2014/main" id="{03987BD7-99DB-108B-3C2C-4418F3530AD4}"/>
              </a:ext>
            </a:extLst>
          </p:cNvPr>
          <p:cNvGraphicFramePr>
            <a:graphicFrameLocks noGrp="1"/>
          </p:cNvGraphicFramePr>
          <p:nvPr>
            <p:extLst>
              <p:ext uri="{D42A27DB-BD31-4B8C-83A1-F6EECF244321}">
                <p14:modId xmlns:p14="http://schemas.microsoft.com/office/powerpoint/2010/main" val="3330329690"/>
              </p:ext>
            </p:extLst>
          </p:nvPr>
        </p:nvGraphicFramePr>
        <p:xfrm>
          <a:off x="579654" y="1738851"/>
          <a:ext cx="7984692" cy="2632261"/>
        </p:xfrm>
        <a:graphic>
          <a:graphicData uri="http://schemas.openxmlformats.org/drawingml/2006/table">
            <a:tbl>
              <a:tblPr>
                <a:tableStyleId>{284E427A-3D55-4303-BF80-6455036E1DE7}</a:tableStyleId>
              </a:tblPr>
              <a:tblGrid>
                <a:gridCol w="2928422">
                  <a:extLst>
                    <a:ext uri="{9D8B030D-6E8A-4147-A177-3AD203B41FA5}">
                      <a16:colId xmlns:a16="http://schemas.microsoft.com/office/drawing/2014/main" val="1771294600"/>
                    </a:ext>
                  </a:extLst>
                </a:gridCol>
                <a:gridCol w="3033506">
                  <a:extLst>
                    <a:ext uri="{9D8B030D-6E8A-4147-A177-3AD203B41FA5}">
                      <a16:colId xmlns:a16="http://schemas.microsoft.com/office/drawing/2014/main" val="264740591"/>
                    </a:ext>
                  </a:extLst>
                </a:gridCol>
                <a:gridCol w="2022764">
                  <a:extLst>
                    <a:ext uri="{9D8B030D-6E8A-4147-A177-3AD203B41FA5}">
                      <a16:colId xmlns:a16="http://schemas.microsoft.com/office/drawing/2014/main" val="4261432871"/>
                    </a:ext>
                  </a:extLst>
                </a:gridCol>
              </a:tblGrid>
              <a:tr h="370481">
                <a:tc>
                  <a:txBody>
                    <a:bodyPr/>
                    <a:lstStyle/>
                    <a:p>
                      <a:pPr algn="ctr" fontAlgn="ctr"/>
                      <a:r>
                        <a:rPr lang="pt-PT" sz="1100" b="1" u="none" strike="noStrike" dirty="0">
                          <a:effectLst/>
                        </a:rPr>
                        <a:t>Implementação Essencial (IE)</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Intermédia (II)</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Avançada (IA)</a:t>
                      </a:r>
                      <a:endParaRPr lang="pt-PT"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68491115"/>
                  </a:ext>
                </a:extLst>
              </a:tr>
              <a:tr h="204686">
                <a:tc>
                  <a:txBody>
                    <a:bodyPr/>
                    <a:lstStyle/>
                    <a:p>
                      <a:pPr algn="ctr" fontAlgn="ctr"/>
                      <a:r>
                        <a:rPr lang="pt-PT" sz="1100" u="none" strike="noStrike" dirty="0" err="1">
                          <a:effectLst/>
                        </a:rPr>
                        <a:t>VLANs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8574837"/>
                  </a:ext>
                </a:extLst>
              </a:tr>
              <a:tr h="204686">
                <a:tc>
                  <a:txBody>
                    <a:bodyPr/>
                    <a:lstStyle/>
                    <a:p>
                      <a:pPr algn="ctr" fontAlgn="ctr"/>
                      <a:r>
                        <a:rPr lang="pt-PT" sz="1100" u="none" strike="noStrike" dirty="0">
                          <a:effectLst/>
                        </a:rPr>
                        <a:t>Endereçamento IPv4</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VTP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1311569"/>
                  </a:ext>
                </a:extLst>
              </a:tr>
              <a:tr h="204686">
                <a:tc>
                  <a:txBody>
                    <a:bodyPr/>
                    <a:lstStyle/>
                    <a:p>
                      <a:pPr algn="ctr" fontAlgn="ctr"/>
                      <a:r>
                        <a:rPr lang="pt-PT" sz="1100" u="none" strike="noStrike" dirty="0">
                          <a:effectLst/>
                        </a:rPr>
                        <a:t>Topologia física e lógica</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802806"/>
                  </a:ext>
                </a:extLst>
              </a:tr>
              <a:tr h="204686">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pt-PT" sz="1100" u="none" strike="noStrike" dirty="0">
                          <a:effectLst/>
                        </a:rPr>
                        <a:t>Convidados = </a:t>
                      </a:r>
                      <a:r>
                        <a:rPr lang="pt-PT" sz="1100" u="none" strike="noStrike" dirty="0" err="1">
                          <a:effectLst/>
                        </a:rPr>
                        <a:t>Native</a:t>
                      </a:r>
                      <a:r>
                        <a:rPr lang="pt-PT" sz="1100" u="none" strike="noStrike" dirty="0">
                          <a:effectLst/>
                        </a:rPr>
                        <a:t> VLAN</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5415212"/>
                  </a:ext>
                </a:extLst>
              </a:tr>
              <a:tr h="204686">
                <a:tc>
                  <a:txBody>
                    <a:bodyPr/>
                    <a:lstStyle/>
                    <a:p>
                      <a:pPr algn="ctr" fontAlgn="ctr"/>
                      <a:r>
                        <a:rPr lang="pt-PT" sz="1100" u="none" strike="noStrike" dirty="0">
                          <a:effectLst/>
                        </a:rPr>
                        <a:t>Redundância de L2 (STP)</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3343870"/>
                  </a:ext>
                </a:extLst>
              </a:tr>
              <a:tr h="204686">
                <a:tc>
                  <a:txBody>
                    <a:bodyPr/>
                    <a:lstStyle/>
                    <a:p>
                      <a:pPr algn="ctr" fontAlgn="ctr"/>
                      <a:r>
                        <a:rPr lang="pt-PT" sz="1100" u="none" strike="noStrike" dirty="0">
                          <a:effectLst/>
                        </a:rPr>
                        <a:t>Routing Estático</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6781569"/>
                  </a:ext>
                </a:extLst>
              </a:tr>
              <a:tr h="204686">
                <a:tc>
                  <a:txBody>
                    <a:bodyPr/>
                    <a:lstStyle/>
                    <a:p>
                      <a:pPr algn="ctr" fontAlgn="ctr"/>
                      <a:r>
                        <a:rPr lang="pt-PT" sz="1100" u="none" strike="noStrike" dirty="0">
                          <a:effectLst/>
                        </a:rPr>
                        <a:t>Router-</a:t>
                      </a:r>
                      <a:r>
                        <a:rPr lang="pt-PT" sz="1100" u="none" strike="noStrike" dirty="0" err="1">
                          <a:effectLst/>
                        </a:rPr>
                        <a:t>on</a:t>
                      </a:r>
                      <a:r>
                        <a:rPr lang="pt-PT" sz="1100" u="none" strike="noStrike" dirty="0">
                          <a:effectLst/>
                        </a:rPr>
                        <a:t>-a-stick</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3552717"/>
                  </a:ext>
                </a:extLst>
              </a:tr>
              <a:tr h="204686">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0211408"/>
                  </a:ext>
                </a:extLst>
              </a:tr>
              <a:tr h="204686">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9371779"/>
                  </a:ext>
                </a:extLst>
              </a:tr>
              <a:tr h="204686">
                <a:tc>
                  <a:txBody>
                    <a:bodyPr/>
                    <a:lstStyle/>
                    <a:p>
                      <a:pPr algn="ctr" fontAlgn="ctr"/>
                      <a:r>
                        <a:rPr lang="pt-PT" sz="1100" u="none" strike="noStrike">
                          <a:effectLst/>
                        </a:rPr>
                        <a:t>Servidor DHCP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0357770"/>
                  </a:ext>
                </a:extLst>
              </a:tr>
              <a:tr h="214920">
                <a:tc>
                  <a:txBody>
                    <a:bodyPr/>
                    <a:lstStyle/>
                    <a:p>
                      <a:pPr algn="ctr" fontAlgn="ctr"/>
                      <a:r>
                        <a:rPr lang="pt-PT" sz="1100" u="none" strike="noStrike">
                          <a:effectLst/>
                        </a:rPr>
                        <a:t>Servidor DNS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1557239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49" y="2936367"/>
            <a:ext cx="2098755"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Convidados = </a:t>
            </a:r>
            <a:r>
              <a:rPr lang="pt-PT" dirty="0" err="1">
                <a:latin typeface="Avenir Next LT Pro" panose="020B0504020202020204" pitchFamily="34" charset="0"/>
              </a:rPr>
              <a:t>Native</a:t>
            </a:r>
            <a:r>
              <a:rPr lang="pt-PT" dirty="0">
                <a:latin typeface="Avenir Next LT Pro" panose="020B0504020202020204" pitchFamily="34" charset="0"/>
              </a:rPr>
              <a:t> VLAN</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Distribuição de 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Topologia Lógica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1820</Words>
  <Application>Microsoft Office PowerPoint</Application>
  <PresentationFormat>Apresentação no Ecrã (16:9)</PresentationFormat>
  <Paragraphs>409</Paragraphs>
  <Slides>66</Slides>
  <Notes>66</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66</vt:i4>
      </vt:variant>
    </vt:vector>
  </HeadingPairs>
  <TitlesOfParts>
    <vt:vector size="84" baseType="lpstr">
      <vt:lpstr>Roboto Medium</vt:lpstr>
      <vt:lpstr>Impact</vt:lpstr>
      <vt:lpstr>Didact Gothic</vt:lpstr>
      <vt:lpstr>Calibri</vt:lpstr>
      <vt:lpstr>Roboto Mono Thin</vt:lpstr>
      <vt:lpstr>Roboto Thin</vt:lpstr>
      <vt:lpstr>Proxima Nova</vt:lpstr>
      <vt:lpstr>Amatic SC</vt:lpstr>
      <vt:lpstr>Share Tech</vt:lpstr>
      <vt:lpstr>Roboto Black</vt:lpstr>
      <vt:lpstr>Bree Serif</vt:lpstr>
      <vt:lpstr>Proxima Nova Semibold</vt:lpstr>
      <vt:lpstr>Arial</vt:lpstr>
      <vt:lpstr>Roboto Light</vt:lpstr>
      <vt:lpstr>Avenir Next LT Pro</vt:lpstr>
      <vt:lpstr>WEB PROPOSAL</vt:lpstr>
      <vt:lpstr>SlidesGo Final Pages</vt:lpstr>
      <vt:lpstr>Slidesgo Final Pages</vt:lpstr>
      <vt:lpstr>Project  Based-Learning</vt:lpstr>
      <vt:lpstr>Introdução</vt:lpstr>
      <vt:lpstr>Objetivos</vt:lpstr>
      <vt:lpstr>Objetivos Alcançados</vt:lpstr>
      <vt:lpstr>Conteúdos</vt:lpstr>
      <vt:lpstr>Conteúdos</vt:lpstr>
      <vt:lpstr>Topologia Lógica</vt:lpstr>
      <vt:lpstr>Topologia Lógica</vt:lpstr>
      <vt:lpstr>Ligação Física</vt:lpstr>
      <vt:lpstr>Ligação Física (Exterior)</vt:lpstr>
      <vt:lpstr>Ligação Física (Edifício 1)</vt:lpstr>
      <vt:lpstr>Ligação Física (Edifício 2)</vt:lpstr>
      <vt:lpstr>Ligação Física (Data Center)</vt:lpstr>
      <vt:lpstr>Subnetting</vt:lpstr>
      <vt:lpstr>Subnetting</vt:lpstr>
      <vt:lpstr>Subnetting</vt:lpstr>
      <vt:lpstr>Interfaces Lógicas</vt:lpstr>
      <vt:lpstr>Interfaces Lógicas</vt:lpstr>
      <vt:lpstr>VTP</vt:lpstr>
      <vt:lpstr>VTP</vt:lpstr>
      <vt:lpstr>STP</vt:lpstr>
      <vt:lpstr>Spanning Tree Protocol (STP)</vt:lpstr>
      <vt:lpstr>Spanning Tree Protocol (STP)</vt:lpstr>
      <vt:lpstr>Atribuição de Portas ás VLAN’s</vt:lpstr>
      <vt:lpstr>Atribuição de Portas ás VLAN’s</vt:lpstr>
      <vt:lpstr>Static Routing</vt:lpstr>
      <vt:lpstr>Static Routing</vt:lpstr>
      <vt:lpstr>DHCP</vt:lpstr>
      <vt:lpstr>DHCP – Pool’s</vt:lpstr>
      <vt:lpstr>DHCP – Relay Agent</vt:lpstr>
      <vt:lpstr>DHCP – Resultados</vt:lpstr>
      <vt:lpstr>DNS</vt:lpstr>
      <vt:lpstr>DNS – Endereços</vt:lpstr>
      <vt:lpstr>DNS – Resultados</vt:lpstr>
      <vt:lpstr>Native VLAN</vt:lpstr>
      <vt:lpstr>Native VLAN</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2022-06-23T16:34:33Z</dcterms:modified>
</cp:coreProperties>
</file>